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2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0AE65B5-E579-41AA-80F8-A53128B6A787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599AF8B-6A00-455F-AD60-353A4EDD7F5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ОГЭ по математике в 2021 году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20688"/>
            <a:ext cx="9144000" cy="51641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498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715200" cy="778098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по геометрии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992888" cy="583264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экзаменуемый набрал менее 2 баллов по геометрическим задачам, выставляют оценку на балл ниже, чем рекомендует таблица соответствия.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что для получения аттестата мало просто набрать 8 первичных баллов – необходимо чтобы минимум 2 из них были за задания из блока «геометрия». Тот же принцип действует и для оценок «4» или «5», поэтому стоит уделить особе внимание данному виду вопросов и задач.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профильных классов и колледжей на 2021 год рекомендованы такие пороговые значения первичных баллов: физико-математический профиль и сфера IT – 19 баллов; экономика – 18 баллов; естественные науки – 18 баллов.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24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58152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Секреты подготовки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548680"/>
            <a:ext cx="7992888" cy="6192688"/>
          </a:xfrm>
        </p:spPr>
        <p:txBody>
          <a:bodyPr>
            <a:noAutofit/>
          </a:bodyPr>
          <a:lstStyle/>
          <a:p>
            <a:pPr marL="0" indent="0" algn="just" fontAlgn="base">
              <a:spcBef>
                <a:spcPts val="0"/>
              </a:spcBef>
              <a:buNone/>
            </a:pPr>
            <a:r>
              <a:rPr lang="ru-RU" sz="1700" dirty="0" smtClean="0"/>
              <a:t>	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Любой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скажет, что главный секрет успешной сдачи ОГЭ по математике – это регулярное и систематическое изучение предмета на протяжении всего периода обучения в школе. Но, практика показывает, что многие учащиеся задумываются о важности данного предмета, только ощущая приближение ГИА или определившись с дальнейшим направлением обучения и понимая, что результат ОГЭ по математике имеет для их будущего ключевое значение.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подтянуть знания по предмету незадолго до экзамена? </a:t>
            </a:r>
          </a:p>
          <a:p>
            <a:pPr marL="0" indent="0" algn="just" fontAlgn="base"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Ответить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этот вопрос можно, только понимая уровень знаний конкретно взятого ученика, оценив его мотивацию и готовность к работе. Для кого-то нескольких месяцев интенсивной подготовки может быть вполне достаточно для получения заветной «5», а кому-то и учебного года может не хватить на устранение имеющихся пробелов в знаниях. Точно одно – подготовка к ОГЭ по математике должна стартовать как можно раньше (в идеале с начала учебного года). </a:t>
            </a:r>
          </a:p>
          <a:p>
            <a:pPr marL="0" indent="0" algn="just" fontAlgn="base"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9-классников есть несколько вариантов:</a:t>
            </a:r>
          </a:p>
          <a:p>
            <a:pPr lvl="0" algn="just" fontAlgn="base">
              <a:spcBef>
                <a:spcPts val="0"/>
              </a:spcBef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самоподготовка; </a:t>
            </a:r>
          </a:p>
          <a:p>
            <a:pPr lvl="0" algn="just" fontAlgn="base">
              <a:spcBef>
                <a:spcPts val="0"/>
              </a:spcBef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групповых занятий, которые организованы в школе; </a:t>
            </a: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Подготовиться к экзамену по математике поможет: разбор демоверсии ОГЭ по математике 2021 года; решение заданий из открытого банка ФИПИ; повторение теоретических основ по специальным сборникам; видео-уроки, доступные в сети. Рекомендуем повторять темы, вынесенные на экзамен, по отдельным блокам, решая при этом задания, доступные на сайте ФИПИ, а после закрепить результат, решив одну из доступных демоверсий.</a:t>
            </a:r>
          </a:p>
          <a:p>
            <a:pPr lvl="0" algn="just" fontAlgn="base">
              <a:spcBef>
                <a:spcPts val="0"/>
              </a:spcBef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45245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ОГЭ по математике в 2021 году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920880" cy="54006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Реформа 2020 года;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особенности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ОГЭ по математике 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Секреты подготовки.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выпускникам, которые заканчивают 9 класс в 2021 году, в числе обязательных предметов Государственной Итоговой Аттестации предстоит сдавать ОГЭ по математике. Предлагаем детально разобраться в том, какие изменения внесли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2020 году, каким будет формат экзамена, а также какие рекомендации по оцениванию работ предлагает ФИПИ.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23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49068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Реформа 2020 года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920880" cy="59766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900" dirty="0" smtClean="0"/>
              <a:t>	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Хотя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прошлом году ОГЭ был отменен в связи с пандемией Covid-19, сезон 2020 года запомнится тем, что в России была проведена масштабная реформа системы контроля качества знаний выпускников II ступени. Изменения коснулись большинства предметов Обязательного Государственного Экзамена, в том числе и математики.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министерстве объясняют, что нововведения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КИМах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были необходимы ввиду изменений, происходящих в стандартах преподавания. Реформа преследовала такие цели:</a:t>
            </a:r>
          </a:p>
          <a:p>
            <a:pPr algn="just">
              <a:buBlip>
                <a:blip r:embed="rId2"/>
              </a:buBlip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КИМы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соответствие с действующими стандартами ФГОС. </a:t>
            </a:r>
          </a:p>
          <a:p>
            <a:pPr algn="just">
              <a:buBlip>
                <a:blip r:embed="rId2"/>
              </a:buBlip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Приблизить ОГЭ к формату ЕГЭ (свести к минимуму задания с готовыми вариантами ответов). </a:t>
            </a:r>
          </a:p>
          <a:p>
            <a:pPr algn="just">
              <a:buBlip>
                <a:blip r:embed="rId2"/>
              </a:buBlip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Сместить акцент с проверки теоретических знаний на контроль практических навыков.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Основным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нововведением ОГЭ по математике, актуальным и для экзамена 2021 года, стало внедрение нового типа заданий – практико-ориентированных. Новый блок появился в самом начале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включает в себя 5 вопросов, объединенных единой сюжетной линией. </a:t>
            </a:r>
          </a:p>
          <a:p>
            <a:pPr marL="0" indent="0" algn="just">
              <a:buNone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30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847" y="404664"/>
            <a:ext cx="8034096" cy="850106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 же формат экзамена останется неизменным: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8244408" cy="2808312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испытания будут на базе родных для выпускников учебных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заведений;</a:t>
            </a:r>
          </a:p>
          <a:p>
            <a:pPr>
              <a:buBlip>
                <a:blip r:embed="rId2"/>
              </a:buBlip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25 вопросов (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 меньше, чем в 2020 году!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отводится 3 часа 55 минут (235 минут);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классическую линейку и справочные     материалы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прилагаются к комплекту контрольно-измерительных материалов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ОГЭ по математике в 2021 году - изменения, структура КИМа, оценивна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124160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013690" y="3443482"/>
            <a:ext cx="3845559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 </a:t>
            </a:r>
            <a:endParaRPr lang="ru-RU" sz="24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>
              <a:spcBef>
                <a:spcPct val="20000"/>
              </a:spcBef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ОГЭ по математике запрещены любые виды калькуляторов. Рекомендовано выполнять все необходимые вычисления на черновике.</a:t>
            </a:r>
          </a:p>
          <a:p>
            <a:pPr lvl="0" algn="ctr">
              <a:spcBef>
                <a:spcPct val="20000"/>
              </a:spcBef>
            </a:pP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952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Структура и особенности </a:t>
            </a:r>
            <a:r>
              <a:rPr kumimoji="0" lang="ru-RU" altLang="ru-RU" b="1" i="0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КИМов</a:t>
            </a:r>
            <a:r>
              <a:rPr kumimoji="0" lang="ru-RU" altLang="ru-RU" b="1" i="0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ru-RU" sz="3200" b="1" i="0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/>
            </a:r>
            <a:br>
              <a:rPr kumimoji="0" lang="ru-RU" altLang="ru-RU" sz="3200" b="1" i="0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endParaRPr lang="ru-RU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8925864"/>
              </p:ext>
            </p:extLst>
          </p:nvPr>
        </p:nvGraphicFramePr>
        <p:xfrm>
          <a:off x="1030299" y="2304417"/>
          <a:ext cx="8013577" cy="14674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15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30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2789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03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Часть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Кол-во вопросов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Особенности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4" marR="61044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63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І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Краткий ответ (цифра, число или последовательность чисел)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4" marR="61044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31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ІІ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4" marR="61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Развернутый ответ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4" marR="61044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71600" y="909301"/>
            <a:ext cx="8130976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 реформированных </a:t>
            </a:r>
            <a:r>
              <a:rPr kumimoji="0" lang="ru-RU" alt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КИМах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ОГЭ 2021 года по предмету «математика», представленных ФИПИ, 25 заданий будут разделены на две части.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800" dirty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При этом 19 заданий будут базового уровня сложности, 4 – повышенного и только 2 – высокого. 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Из них условно: 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 модулю «геометрия» относятся №15-19 и 23-25;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 практическому модулю – №1-5;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 модулю «алгебра» – № 6-14 и 20-22.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06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848872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2021 году ОГЭ по математике будет охватывать такие основные темы: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6822291"/>
              </p:ext>
            </p:extLst>
          </p:nvPr>
        </p:nvGraphicFramePr>
        <p:xfrm>
          <a:off x="1043608" y="1196752"/>
          <a:ext cx="7581528" cy="33891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23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550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641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031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вопросов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Числа и вычисления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Геометрия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Алгебраические выражения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1! (было 2)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Уравнения и неравенства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Числовые последовательности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3127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Функции и графики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06254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Координаты на прямой и плоскости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06254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Статистика и теория вероятностей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023" marR="61023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5085184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№12 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работу с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последовательностями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прогрессиями) </a:t>
            </a:r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приобретает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прикладной характер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466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8280920" cy="122413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 ОГЭ по математике 2021 года в 1 части наряду с новыми задачами встретятся и хорошо знакомые задания, которые эксперты ФИПИ решили оставить без изменений. В частности, неизменными будут задачи на работу с:</a:t>
            </a:r>
            <a:br>
              <a:rPr lang="ru-RU" sz="2000" b="1" dirty="0" smtClean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8172400" cy="573325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числовой 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и координатной плоскостью;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формулами (подстановка значений); 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графиками функций (чтение и построение); 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уравнениями и неравенствами; </a:t>
            </a:r>
            <a:endParaRPr lang="ru-RU" sz="19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19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вычислениями </a:t>
            </a: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арифметические действия); 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геометрическими фигурами.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мнению экспертов и педагогов, первая часть ОГЭ по математике после реформирования не стала существенно сложнее, хотя ученикам, которые в 2021 году будут заканчивать 9 класс стоит уделить особе внимание новому блоку заданий.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Вторая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КИМа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претерпела ряд изменений. Изменены формулировки некоторых задач, а также добавлены элементы прикладной математики с практической направленностью. В сравнении с задачами повышенного и высокого уровня сложности 2019 года, обновленный блок билетов 2021 года выглядит несколько сложнее.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Конечно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вы не планируете продолжать обучение в классе с физико-математическим или IT профилем, и вполне удовлетворитесь оценкой «3», то решать 2-ю часть не обязательно. Но для выпускников, которые стремятся получить высокий балл, задания № 20-25 просто необходимы, ведь они дают 37,5% всех первичных баллов.</a:t>
            </a:r>
          </a:p>
          <a:p>
            <a:pPr>
              <a:spcBef>
                <a:spcPts val="0"/>
              </a:spcBef>
            </a:pP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81451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Оценивание ОГЭ по математике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7848872" cy="5904656"/>
          </a:xfrm>
        </p:spPr>
        <p:txBody>
          <a:bodyPr>
            <a:normAutofit fontScale="92500"/>
          </a:bodyPr>
          <a:lstStyle/>
          <a:p>
            <a:pPr marL="0" indent="0" algn="ctr" fontAlgn="base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Выполнив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идеально все 25 заданий, экзаменуемый в 2021 году может набрать на ОГЭ по математике 31 первичных балла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fontAlgn="base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каждое задание І части (с 1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оценивается в 1 балл, а каждое задание ІІ части (с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 2 балла. Результат ГИА-9 оказывает непосредственное влияние на итоговую оценку, которая формируется из годовой оценки по предмету и оценки, в которую переводят баллы ОГЭ. </a:t>
            </a:r>
          </a:p>
        </p:txBody>
      </p:sp>
    </p:spTree>
    <p:extLst>
      <p:ext uri="{BB962C8B-B14F-4D97-AF65-F5344CB8AC3E}">
        <p14:creationId xmlns:p14="http://schemas.microsoft.com/office/powerpoint/2010/main" val="69899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Для математики ФИПИ предлагает такую таблицу соответствия: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642382"/>
              </p:ext>
            </p:extLst>
          </p:nvPr>
        </p:nvGraphicFramePr>
        <p:xfrm>
          <a:off x="1835696" y="1700808"/>
          <a:ext cx="5256584" cy="2262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75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8904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Первичные баллы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22-31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15-21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8-14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сдал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3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0-7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4365104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Важно</a:t>
            </a:r>
            <a:r>
              <a:rPr lang="ru-RU" sz="3200" b="1" dirty="0" smtClean="0">
                <a:solidFill>
                  <a:srgbClr val="FF0000"/>
                </a:solidFill>
              </a:rPr>
              <a:t>!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При переводе баллов в оценку принимают </a:t>
            </a:r>
            <a:r>
              <a:rPr lang="ru-RU" sz="3200" b="1" dirty="0" smtClean="0">
                <a:solidFill>
                  <a:srgbClr val="FF0000"/>
                </a:solidFill>
              </a:rPr>
              <a:t>во внимание </a:t>
            </a:r>
            <a:r>
              <a:rPr lang="ru-RU" sz="3200" b="1" dirty="0">
                <a:solidFill>
                  <a:srgbClr val="FF0000"/>
                </a:solidFill>
              </a:rPr>
              <a:t>количество решенных задач по геометрии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7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537</Words>
  <Application>Microsoft Office PowerPoint</Application>
  <PresentationFormat>Экран (4:3)</PresentationFormat>
  <Paragraphs>112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Презентация PowerPoint</vt:lpstr>
      <vt:lpstr>ОГЭ по математике в 2021 году </vt:lpstr>
      <vt:lpstr>Реформа 2020 года </vt:lpstr>
      <vt:lpstr>Сам же формат экзамена останется неизменным: </vt:lpstr>
      <vt:lpstr>Структура и особенности КИМов  </vt:lpstr>
      <vt:lpstr>В 2021 году ОГЭ по математике будет охватывать такие основные темы: </vt:lpstr>
      <vt:lpstr>В ОГЭ по математике 2021 года в 1 части наряду с новыми задачами встретятся и хорошо знакомые задания, которые эксперты ФИПИ решили оставить без изменений. В частности, неизменными будут задачи на работу с: </vt:lpstr>
      <vt:lpstr>Оценивание ОГЭ по математике </vt:lpstr>
      <vt:lpstr>Для математики ФИПИ предлагает такую таблицу соответствия:</vt:lpstr>
      <vt:lpstr>Задачи по геометрии</vt:lpstr>
      <vt:lpstr>Секреты подготовки </vt:lpstr>
    </vt:vector>
  </TitlesOfParts>
  <Company>1549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2020-12-02T10:47:03Z</dcterms:created>
  <dcterms:modified xsi:type="dcterms:W3CDTF">2021-05-08T08:38:04Z</dcterms:modified>
</cp:coreProperties>
</file>