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81" r:id="rId4"/>
    <p:sldId id="262" r:id="rId5"/>
    <p:sldId id="269" r:id="rId6"/>
    <p:sldId id="273" r:id="rId7"/>
    <p:sldId id="274" r:id="rId8"/>
    <p:sldId id="275" r:id="rId9"/>
    <p:sldId id="276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9" autoAdjust="0"/>
  </p:normalViewPr>
  <p:slideViewPr>
    <p:cSldViewPr>
      <p:cViewPr varScale="1">
        <p:scale>
          <a:sx n="77" d="100"/>
          <a:sy n="77" d="100"/>
        </p:scale>
        <p:origin x="-96" y="-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E9E53C4-9828-49C0-8265-40CAF73818A7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2F177F2-0477-4802-B3CF-708E7EA5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РАЗВИТИЕ ВНИМАНИЯ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491064" cy="1041230"/>
          </a:xfrm>
        </p:spPr>
        <p:txBody>
          <a:bodyPr/>
          <a:lstStyle/>
          <a:p>
            <a:endParaRPr lang="ru-RU" b="1" dirty="0"/>
          </a:p>
        </p:txBody>
      </p:sp>
      <p:pic>
        <p:nvPicPr>
          <p:cNvPr id="4" name="Picture 9" descr="liniia-124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3059832" y="6021288"/>
            <a:ext cx="24479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2008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Найдите отличия от предыдущего рисунка</a:t>
            </a:r>
            <a:endParaRPr lang="ru-RU" sz="2800" b="1" dirty="0"/>
          </a:p>
        </p:txBody>
      </p:sp>
      <p:pic>
        <p:nvPicPr>
          <p:cNvPr id="4" name="Picture 4">
            <a:hlinkClick r:id="rId2" action="ppaction://hlinksldjump">
              <a:snd r:embed="rId3" name="wind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48997"/>
          <a:stretch>
            <a:fillRect/>
          </a:stretch>
        </p:blipFill>
        <p:spPr>
          <a:xfrm>
            <a:off x="1475656" y="1412776"/>
            <a:ext cx="6192688" cy="5049658"/>
          </a:xfrm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 десять отличий</a:t>
            </a:r>
            <a:endParaRPr lang="ru-RU" dirty="0"/>
          </a:p>
        </p:txBody>
      </p:sp>
      <p:pic>
        <p:nvPicPr>
          <p:cNvPr id="4" name="Picture 4" descr="70">
            <a:hlinkClick r:id="" action="ppaction://noaction">
              <a:snd r:embed="rId2" name="wind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>
          <a:xfrm>
            <a:off x="603428" y="1124744"/>
            <a:ext cx="7568972" cy="5449094"/>
          </a:xfrm>
          <a:ln w="5715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Диагностика внимательности.</a:t>
            </a:r>
            <a:br>
              <a:rPr lang="ru-RU" sz="3600" b="1" dirty="0" smtClean="0"/>
            </a:br>
            <a:r>
              <a:rPr lang="ru-RU" sz="3600" b="1" dirty="0" smtClean="0"/>
              <a:t>Определение устойчивости и особенностей колебания внимания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225656"/>
          </a:xfrm>
        </p:spPr>
        <p:txBody>
          <a:bodyPr/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707904" y="2420888"/>
            <a:ext cx="1656184" cy="15841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164192" y="2798552"/>
            <a:ext cx="819893" cy="7706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 dirty="0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rot="5400000" flipH="1" flipV="1">
            <a:off x="5004048" y="2420888"/>
            <a:ext cx="360041" cy="36004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3707904" y="2420888"/>
            <a:ext cx="432048" cy="36004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 rot="16200000" flipH="1">
            <a:off x="4968046" y="3609018"/>
            <a:ext cx="432044" cy="36004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1" name="AutoShape 7"/>
          <p:cNvCxnSpPr>
            <a:cxnSpLocks noChangeShapeType="1"/>
          </p:cNvCxnSpPr>
          <p:nvPr/>
        </p:nvCxnSpPr>
        <p:spPr bwMode="auto">
          <a:xfrm rot="5400000" flipH="1" flipV="1">
            <a:off x="3707903" y="3573017"/>
            <a:ext cx="432050" cy="43204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Определение объёма внимания.</a:t>
            </a:r>
            <a:br>
              <a:rPr lang="ru-RU" dirty="0" smtClean="0"/>
            </a:br>
            <a:r>
              <a:rPr lang="ru-RU" sz="2200" dirty="0" smtClean="0"/>
              <a:t>Изобразите данные предметы через 1 минуту просмотра.</a:t>
            </a:r>
            <a:endParaRPr lang="ru-RU" sz="2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80326"/>
            <a:ext cx="5112568" cy="484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/>
          <a:lstStyle/>
          <a:p>
            <a:r>
              <a:rPr lang="ru-RU" dirty="0" smtClean="0"/>
              <a:t>Рассмотри рисунок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66623"/>
            <a:ext cx="5184575" cy="41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ru-RU" dirty="0" smtClean="0"/>
              <a:t>Есть ли на рисунке?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t"/>
            <a:r>
              <a:rPr lang="ru-RU" dirty="0" smtClean="0"/>
              <a:t>ЗВЕЗДА                                                       КРЕСТИК</a:t>
            </a:r>
          </a:p>
          <a:p>
            <a:pPr fontAlgn="t"/>
            <a:r>
              <a:rPr lang="ru-RU" dirty="0" smtClean="0"/>
              <a:t>КВАДРАТ                                                    НОЖНИЦЫ</a:t>
            </a:r>
          </a:p>
          <a:p>
            <a:pPr fontAlgn="t"/>
            <a:r>
              <a:rPr lang="ru-RU" dirty="0" smtClean="0"/>
              <a:t>ОВАЛ                                                            КРУГ</a:t>
            </a:r>
          </a:p>
          <a:p>
            <a:pPr fontAlgn="t"/>
            <a:r>
              <a:rPr lang="ru-RU" dirty="0" smtClean="0"/>
              <a:t>ЛАМПА                                                        НОТЫ</a:t>
            </a:r>
          </a:p>
          <a:p>
            <a:pPr fontAlgn="t"/>
            <a:r>
              <a:rPr lang="ru-RU" dirty="0" smtClean="0"/>
              <a:t>СТОЛ                                                             КОНВЕРТ</a:t>
            </a:r>
          </a:p>
          <a:p>
            <a:pPr fontAlgn="t"/>
            <a:r>
              <a:rPr lang="ru-RU" dirty="0" smtClean="0"/>
              <a:t>ПРЯМОУГОЛЬНИК                                 КОЛЬЦО</a:t>
            </a:r>
          </a:p>
          <a:p>
            <a:pPr fontAlgn="t"/>
            <a:r>
              <a:rPr lang="ru-RU" dirty="0" smtClean="0"/>
              <a:t>РОМБ                                                             КОТ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066800"/>
          </a:xfrm>
        </p:spPr>
        <p:txBody>
          <a:bodyPr/>
          <a:lstStyle/>
          <a:p>
            <a:r>
              <a:rPr lang="ru-RU" dirty="0" smtClean="0"/>
              <a:t>Проверим!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t"/>
            <a:r>
              <a:rPr lang="ru-RU" dirty="0" smtClean="0"/>
              <a:t>ЗВЕЗДА              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 КРЕСТИК</a:t>
            </a:r>
          </a:p>
          <a:p>
            <a:pPr fontAlgn="t"/>
            <a:r>
              <a:rPr lang="ru-RU" dirty="0" smtClean="0"/>
              <a:t>КВАДРАТ            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НОЖНИЦЫ</a:t>
            </a:r>
          </a:p>
          <a:p>
            <a:pPr fontAlgn="t"/>
            <a:r>
              <a:rPr lang="ru-RU" dirty="0" smtClean="0"/>
              <a:t>ОВАЛ                                                            КРУГ</a:t>
            </a:r>
          </a:p>
          <a:p>
            <a:pPr fontAlgn="t"/>
            <a:r>
              <a:rPr lang="ru-RU" dirty="0" smtClean="0">
                <a:solidFill>
                  <a:srgbClr val="FF0000"/>
                </a:solidFill>
              </a:rPr>
              <a:t>ЛАМПА         </a:t>
            </a:r>
            <a:r>
              <a:rPr lang="ru-RU" dirty="0" smtClean="0"/>
              <a:t>                                               НОТЫ</a:t>
            </a:r>
          </a:p>
          <a:p>
            <a:pPr fontAlgn="t"/>
            <a:r>
              <a:rPr lang="ru-RU" dirty="0" smtClean="0"/>
              <a:t>СТОЛ                                                             КОНВЕРТ</a:t>
            </a:r>
          </a:p>
          <a:p>
            <a:pPr fontAlgn="t"/>
            <a:r>
              <a:rPr lang="ru-RU" dirty="0" smtClean="0"/>
              <a:t>ПРЯМОУГОЛЬНИК                                 КОЛЬЦО</a:t>
            </a:r>
          </a:p>
          <a:p>
            <a:pPr fontAlgn="t"/>
            <a:r>
              <a:rPr lang="ru-RU" dirty="0" smtClean="0">
                <a:solidFill>
                  <a:srgbClr val="FF0000"/>
                </a:solidFill>
              </a:rPr>
              <a:t>РОМБ    </a:t>
            </a:r>
            <a:r>
              <a:rPr lang="ru-RU" dirty="0" smtClean="0"/>
              <a:t>                                                         КОТ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20080"/>
          </a:xfrm>
        </p:spPr>
        <p:txBody>
          <a:bodyPr/>
          <a:lstStyle/>
          <a:p>
            <a:r>
              <a:rPr lang="ru-RU" dirty="0" smtClean="0"/>
              <a:t>Рассмотрите  рисунок</a:t>
            </a:r>
            <a:endParaRPr lang="ru-RU" dirty="0"/>
          </a:p>
        </p:txBody>
      </p:sp>
      <p:pic>
        <p:nvPicPr>
          <p:cNvPr id="4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0926"/>
          <a:stretch>
            <a:fillRect/>
          </a:stretch>
        </p:blipFill>
        <p:spPr>
          <a:xfrm>
            <a:off x="1547664" y="1477725"/>
            <a:ext cx="5904656" cy="5049101"/>
          </a:xfr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220</TotalTime>
  <Words>53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РАЗВИТИЕ ВНИМАНИЯ</vt:lpstr>
      <vt:lpstr>Слайд 2</vt:lpstr>
      <vt:lpstr>Найди десять отличий</vt:lpstr>
      <vt:lpstr> Диагностика внимательности. Определение устойчивости и особенностей колебания внимания </vt:lpstr>
      <vt:lpstr>Определение объёма внимания. Изобразите данные предметы через 1 минуту просмотра.</vt:lpstr>
      <vt:lpstr>Рассмотри рисунок</vt:lpstr>
      <vt:lpstr>Есть ли на рисунке?</vt:lpstr>
      <vt:lpstr>Проверим!</vt:lpstr>
      <vt:lpstr>Рассмотрите  рисунок</vt:lpstr>
      <vt:lpstr>Найдите отличия от предыдущего рисунка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 И ЕГО РАЗВИТИЕ</dc:title>
  <dc:creator>стас</dc:creator>
  <cp:lastModifiedBy>User</cp:lastModifiedBy>
  <cp:revision>23</cp:revision>
  <dcterms:created xsi:type="dcterms:W3CDTF">2014-03-29T09:04:20Z</dcterms:created>
  <dcterms:modified xsi:type="dcterms:W3CDTF">2021-09-14T13:00:04Z</dcterms:modified>
</cp:coreProperties>
</file>